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6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E93F78-7498-4587-9F89-E43117FBA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7A097FC-E6FF-4FD5-9BE0-5E6647F6F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DC49D8-0BD5-424F-AD7D-16176C3CD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320C72-2586-4D2A-947D-8E2B686F3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0DF42F-6834-4FD1-BA1F-5B8F90F90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436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039A7-26A1-46EB-9913-91F4C3CB2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AD762A2-8FE7-4157-9547-C3E3921A7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CB90F30-3727-4D11-8659-FF64A0F14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1D707C5-3DFB-42B0-85A8-AE458D751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A58F37-3647-4F7E-B07C-83D38780B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6336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146B461-D8ED-4150-9951-B06E9A14D6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8B9A0C9-2757-4C2E-90D7-008DBB2DC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425182-4F36-4338-8E5A-F54FDBBE8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6FD9B6-EDA8-48B8-A305-22C7CCB91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FB43EB5-EEF2-46E6-814D-639519A61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0339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bg>
      <p:bgPr>
        <a:solidFill>
          <a:srgbClr val="1E1E1E">
            <a:alpha val="9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9FD87B-624E-473A-941C-029B07D56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D3D458-028F-4FA4-9D91-B44E7F199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695BA7-5034-45C5-B021-D1460882B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CA0F26-A355-4F1F-8079-CAD621DA3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F940540-C7F7-4EEE-85DF-469FD021A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78365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89A79A-EEB7-43B3-A044-A6C147860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C586242-197B-43B1-B456-6842480A42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270F9E-B124-4A1E-8956-36697B817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2F5F0B-260C-424A-B023-EFD955B09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FB2659-9924-426A-9D6D-E667CE21E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589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9F6FCD-3DB8-4B3B-9285-2DF3DD1AE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3C0CED-D715-4102-94DE-66ACF17B54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B0811BC-B4C8-498B-95B2-2D5A2550B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A10E3DA-2B7D-43B5-B1E4-3C3341E98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C2B8ECF-B9FE-4EAF-AC26-DEF64F52B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FC6720-A960-4A0F-9E64-CDD417CEA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9789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56855D-FAEC-4272-AFE3-FD746087C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08B5DB1-350F-4DA2-9821-CB35F2FA8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6C4B76F-F3E7-4B7C-8E1E-706AF5385F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3FD0420-705E-4EA2-ACA9-009EF5DD4F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9BE2A36-7653-4A85-97AB-E47AA9542A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AD2C9DA-DE57-4448-83F1-C868C50D5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44C1C77-3C36-43E6-B245-680475F45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B000621-E97D-4A3B-89F1-EADFE27DC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6474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8BC3E7-6E94-4C9F-AFC9-0292CAA10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8E8F3D9-39AB-45C1-900B-00EAD5506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8219840-BC04-4988-8786-72074E568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55018CD-4449-4224-A5F2-3F97CDEF4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4151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4551BCA-8132-45D3-89CE-2C35B4172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4F08CBF-7052-45E1-82BB-A3F0748F0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A5F3ABD-BC21-422B-8A68-4F5E3CCE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280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45CC88-9CEF-4C5C-8F92-B0223D53E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A5A7E8-DB08-4D50-BF4E-359462B8A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E14136A-52A1-4E59-AA76-54E9CE5476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C39733D-9E00-4B1B-A0A5-04E804FC1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D651891-8942-4EBD-97C2-8BE9C5EC4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5C5E93B-BB1C-4035-B809-09F14D872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8524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42F275-D439-4685-AC38-69C1F5D06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DA64AD8-05EF-4547-ACD0-55BA508913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EBEFA94-5B62-48A2-A0A0-0E4862D975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60FE804-0D12-4430-80B6-D7DAA0AD6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86F1211-FF0D-42DF-B65F-465C210A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717722-687D-4244-8144-840F2F0EC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952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984B850-D025-4BB5-8B4F-56C1FABB1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7218BE3-8102-45B4-A390-0BB82CE31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6CF0B9-C094-4FF2-9B08-FDE52BD03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90D38-E513-40FB-B225-0CF8B210DB53}" type="datetimeFigureOut">
              <a:rPr lang="zh-TW" altLang="en-US" smtClean="0"/>
              <a:t>2022/1/9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5F4C0BB-93AC-4439-9C42-060E1392A3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A2EE3C-B68A-4701-B56A-965E4D6470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F6F08-6A6B-4E25-B508-0E3E019EE7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4701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>
            <a:alpha val="9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ECA179-AFC7-4C56-A705-096074EDC7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dirty="0" smtClean="0"/>
              <a:t>409410015</a:t>
            </a:r>
            <a:r>
              <a:rPr lang="zh-TW" altLang="en-US" b="1" dirty="0" smtClean="0"/>
              <a:t> 林哲緯</a:t>
            </a:r>
            <a:r>
              <a:rPr lang="en-US" altLang="zh-TW" b="1" dirty="0" smtClean="0"/>
              <a:t/>
            </a:r>
            <a:br>
              <a:rPr lang="en-US" altLang="zh-TW" b="1" dirty="0" smtClean="0"/>
            </a:br>
            <a:r>
              <a:rPr lang="en-US" altLang="zh-TW" b="1" dirty="0" smtClean="0"/>
              <a:t>409410058</a:t>
            </a:r>
            <a:r>
              <a:rPr lang="zh-TW" altLang="en-US" b="1" dirty="0" smtClean="0"/>
              <a:t> 陳義鏵</a:t>
            </a:r>
            <a:endParaRPr lang="zh-TW" altLang="en-US" b="1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C13558-1FB8-47E8-A98B-68E4E5707A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908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>
            <a:alpha val="9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END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917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>
            <a:alpha val="9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57193CA1-1ECF-4165-9DE9-20BE7A6D0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設定背景圖片及圖片滾動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0F4701E-71C1-422E-B628-8687C2F80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04787"/>
            <a:ext cx="6287377" cy="3048425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3DBBB79-3472-48F6-97A6-96C90BF68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32990"/>
            <a:ext cx="2953162" cy="342948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C328519-EA77-4E4C-A53A-822D2596A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082061"/>
            <a:ext cx="8354591" cy="1438476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324" y="3354354"/>
            <a:ext cx="1929953" cy="104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59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>
            <a:alpha val="9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C0E23-0CAF-42EC-B956-A42AF883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滑鼠偵測、移動小鳥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BBC1CF2-D80E-44A4-BDAA-B92EC9D83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34373"/>
            <a:ext cx="4630141" cy="317300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5047958-9CAF-4A6D-9E15-558E8DF73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942" y="2787205"/>
            <a:ext cx="6118764" cy="133954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1FE9C5E-844B-4F6F-AFFF-9EC1C26B35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9942" y="4317602"/>
            <a:ext cx="6452058" cy="151887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0228DE3-9DCC-4E35-8854-62732BFEE2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9942" y="2334373"/>
            <a:ext cx="2057557" cy="3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794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>
            <a:alpha val="9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D4AA3A-AA83-46A5-A25A-45D391EFE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檢查碰撞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01E4835-D169-46F2-A6CC-80980C874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1872" y="1690688"/>
            <a:ext cx="6528256" cy="445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7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Main 2022-01-09 22-26-5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4050" y="1825625"/>
            <a:ext cx="5802313" cy="4351338"/>
          </a:xfrm>
        </p:spPr>
      </p:pic>
    </p:spTree>
    <p:extLst>
      <p:ext uri="{BB962C8B-B14F-4D97-AF65-F5344CB8AC3E}">
        <p14:creationId xmlns:p14="http://schemas.microsoft.com/office/powerpoint/2010/main" val="330728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轉</a:t>
            </a:r>
            <a:r>
              <a:rPr lang="en-US" altLang="zh-TW" dirty="0" smtClean="0"/>
              <a:t>APK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Using Google </a:t>
            </a:r>
            <a:r>
              <a:rPr lang="en-US" altLang="zh-TW" dirty="0" err="1" smtClean="0"/>
              <a:t>Colab</a:t>
            </a:r>
            <a:r>
              <a:rPr lang="en-US" altLang="zh-TW" dirty="0" smtClean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3054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轉</a:t>
            </a:r>
            <a:r>
              <a:rPr lang="en-US" altLang="zh-TW" dirty="0" smtClean="0"/>
              <a:t>APK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安裝套件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201723"/>
            <a:ext cx="10515600" cy="301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18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轉</a:t>
            </a:r>
            <a:r>
              <a:rPr lang="en-US" altLang="zh-TW" dirty="0" smtClean="0"/>
              <a:t>APK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初始化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r="43347" b="16923"/>
          <a:stretch/>
        </p:blipFill>
        <p:spPr>
          <a:xfrm>
            <a:off x="838199" y="2921001"/>
            <a:ext cx="18520667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76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轉</a:t>
            </a:r>
            <a:r>
              <a:rPr lang="en-US" altLang="zh-TW" dirty="0" smtClean="0"/>
              <a:t>APK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轉</a:t>
            </a:r>
            <a:r>
              <a:rPr lang="en-US" altLang="zh-TW" dirty="0" smtClean="0"/>
              <a:t>APK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97257"/>
            <a:ext cx="9779000" cy="140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929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自訂 1">
      <a:dk1>
        <a:srgbClr val="FFFFFF"/>
      </a:dk1>
      <a:lt1>
        <a:srgbClr val="00000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32</Words>
  <Application>Microsoft Office PowerPoint</Application>
  <PresentationFormat>寬螢幕</PresentationFormat>
  <Paragraphs>13</Paragraphs>
  <Slides>10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3" baseType="lpstr">
      <vt:lpstr>微軟正黑體</vt:lpstr>
      <vt:lpstr>Arial</vt:lpstr>
      <vt:lpstr>Office 佈景主題</vt:lpstr>
      <vt:lpstr>409410015 林哲緯 409410058 陳義鏵</vt:lpstr>
      <vt:lpstr>設定背景圖片及圖片滾動</vt:lpstr>
      <vt:lpstr>滑鼠偵測、移動小鳥</vt:lpstr>
      <vt:lpstr>檢查碰撞</vt:lpstr>
      <vt:lpstr>PowerPoint 簡報</vt:lpstr>
      <vt:lpstr>轉APK</vt:lpstr>
      <vt:lpstr>轉APK</vt:lpstr>
      <vt:lpstr>轉APK</vt:lpstr>
      <vt:lpstr>轉APK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pao.wen</cp:lastModifiedBy>
  <cp:revision>11</cp:revision>
  <dcterms:created xsi:type="dcterms:W3CDTF">2022-01-09T06:46:03Z</dcterms:created>
  <dcterms:modified xsi:type="dcterms:W3CDTF">2022-01-09T14:36:43Z</dcterms:modified>
</cp:coreProperties>
</file>

<file path=docProps/thumbnail.jpeg>
</file>